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761" r:id="rId1"/>
    <p:sldMasterId id="2147486774" r:id="rId2"/>
    <p:sldMasterId id="2147486816" r:id="rId3"/>
    <p:sldMasterId id="2147486855" r:id="rId4"/>
    <p:sldMasterId id="2147486858" r:id="rId5"/>
  </p:sldMasterIdLst>
  <p:notesMasterIdLst>
    <p:notesMasterId r:id="rId10"/>
  </p:notesMasterIdLst>
  <p:handoutMasterIdLst>
    <p:handoutMasterId r:id="rId11"/>
  </p:handoutMasterIdLst>
  <p:sldIdLst>
    <p:sldId id="3160" r:id="rId6"/>
    <p:sldId id="3145" r:id="rId7"/>
    <p:sldId id="3143" r:id="rId8"/>
    <p:sldId id="3163" r:id="rId9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823"/>
    <a:srgbClr val="FF0066"/>
    <a:srgbClr val="008000"/>
    <a:srgbClr val="FF9933"/>
    <a:srgbClr val="599AD4"/>
    <a:srgbClr val="5A9BD5"/>
    <a:srgbClr val="FFC728"/>
    <a:srgbClr val="FF5532"/>
    <a:srgbClr val="03AD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4" autoAdjust="0"/>
    <p:restoredTop sz="85484" autoAdjust="0"/>
  </p:normalViewPr>
  <p:slideViewPr>
    <p:cSldViewPr showGuides="1">
      <p:cViewPr varScale="1">
        <p:scale>
          <a:sx n="62" d="100"/>
          <a:sy n="62" d="100"/>
        </p:scale>
        <p:origin x="812" y="44"/>
      </p:cViewPr>
      <p:guideLst>
        <p:guide orient="horz" pos="2130"/>
        <p:guide pos="3120"/>
      </p:guideLst>
    </p:cSldViewPr>
  </p:slideViewPr>
  <p:outlineViewPr>
    <p:cViewPr>
      <p:scale>
        <a:sx n="33" d="100"/>
        <a:sy n="33" d="100"/>
      </p:scale>
      <p:origin x="0" y="-8822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382"/>
    </p:cViewPr>
  </p:sorterViewPr>
  <p:notesViewPr>
    <p:cSldViewPr showGuides="1">
      <p:cViewPr varScale="1">
        <p:scale>
          <a:sx n="51" d="100"/>
          <a:sy n="51" d="100"/>
        </p:scale>
        <p:origin x="3141" y="4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68DB124-E6A5-4583-975B-4EF34B2238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0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t" anchorCtr="0" compatLnSpc="1">
            <a:prstTxWarp prst="textNoShape">
              <a:avLst/>
            </a:prstTxWarp>
          </a:bodyPr>
          <a:lstStyle>
            <a:lvl1pPr algn="l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9B90FF0-D284-4223-B7DE-DDA59A0E6E2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689" y="0"/>
            <a:ext cx="2949990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t" anchorCtr="0" compatLnSpc="1">
            <a:prstTxWarp prst="textNoShape">
              <a:avLst/>
            </a:prstTxWarp>
          </a:bodyPr>
          <a:lstStyle>
            <a:lvl1pPr algn="r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8A198B8-E75D-46B8-AB3E-7BA18497BC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370"/>
            <a:ext cx="29499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b" anchorCtr="0" compatLnSpc="1">
            <a:prstTxWarp prst="textNoShape">
              <a:avLst/>
            </a:prstTxWarp>
          </a:bodyPr>
          <a:lstStyle>
            <a:lvl1pPr algn="l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B5B7842-1CC9-4FF6-B0D6-48BEA98F79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70"/>
            <a:ext cx="29499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b" anchorCtr="0" compatLnSpc="1">
            <a:prstTxWarp prst="textNoShape">
              <a:avLst/>
            </a:prstTxWarp>
          </a:bodyPr>
          <a:lstStyle>
            <a:lvl1pPr algn="r" defTabSz="907881" eaLnBrk="1" hangingPunct="1">
              <a:defRPr b="0"/>
            </a:lvl1pPr>
          </a:lstStyle>
          <a:p>
            <a:pPr>
              <a:defRPr/>
            </a:pPr>
            <a:fld id="{F797891F-DE14-499D-BD48-87AD9FF95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876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2715FF6-80C8-4F29-8E2C-09B260EA41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0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t" anchorCtr="0" compatLnSpc="1">
            <a:prstTxWarp prst="textNoShape">
              <a:avLst/>
            </a:prstTxWarp>
          </a:bodyPr>
          <a:lstStyle>
            <a:lvl1pPr algn="l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DC65CA-1610-4DE1-B89E-A92B46933B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5689" y="0"/>
            <a:ext cx="2949990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t" anchorCtr="0" compatLnSpc="1">
            <a:prstTxWarp prst="textNoShape">
              <a:avLst/>
            </a:prstTxWarp>
          </a:bodyPr>
          <a:lstStyle>
            <a:lvl1pPr algn="r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E836D2F-5D56-4914-B486-E87FC19BA6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7" y="4720685"/>
            <a:ext cx="5446369" cy="447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6E9697E-48ED-46DB-A07C-03CAD7FB3A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370"/>
            <a:ext cx="29499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b" anchorCtr="0" compatLnSpc="1">
            <a:prstTxWarp prst="textNoShape">
              <a:avLst/>
            </a:prstTxWarp>
          </a:bodyPr>
          <a:lstStyle>
            <a:lvl1pPr algn="l" defTabSz="910564" eaLnBrk="1" hangingPunct="1">
              <a:defRPr b="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FCBF2819-8C1F-4B3E-8B9B-C7EA9F63B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70"/>
            <a:ext cx="29499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0" tIns="45509" rIns="91020" bIns="45509" numCol="1" anchor="b" anchorCtr="0" compatLnSpc="1">
            <a:prstTxWarp prst="textNoShape">
              <a:avLst/>
            </a:prstTxWarp>
          </a:bodyPr>
          <a:lstStyle>
            <a:lvl1pPr algn="r" defTabSz="907881" eaLnBrk="1" hangingPunct="1">
              <a:defRPr b="0"/>
            </a:lvl1pPr>
          </a:lstStyle>
          <a:p>
            <a:pPr>
              <a:defRPr/>
            </a:pPr>
            <a:fld id="{581B98CC-3E39-40E4-ABCA-6C7E80EB77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9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ea"/>
        <a:ea typeface="+mn-ea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ea"/>
        <a:ea typeface="+mn-ea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ea"/>
        <a:ea typeface="+mn-ea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ea"/>
        <a:ea typeface="+mn-ea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ea"/>
        <a:ea typeface="+mn-ea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latin typeface="Arial" panose="020B0604020202020204" pitchFamily="34" charset="0"/>
              <a:cs typeface="ＭＳ Ｐ明朝" panose="02020600040205080304" pitchFamily="18" charset="-128"/>
            </a:endParaRPr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7716" indent="-27604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04179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45851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7523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29195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70867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12538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54209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8680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E064E7-1BA4-483F-971F-1B425E56FC09}" type="slidenum"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86800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25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cs typeface="ＭＳ Ｐ明朝" panose="02020600040205080304" pitchFamily="18" charset="-128"/>
            </a:endParaRPr>
          </a:p>
          <a:p>
            <a:endParaRPr lang="en-US" altLang="ja-JP" dirty="0">
              <a:latin typeface="Arial" panose="020B0604020202020204" pitchFamily="34" charset="0"/>
              <a:cs typeface="ＭＳ Ｐ明朝" panose="02020600040205080304" pitchFamily="18" charset="-128"/>
            </a:endParaRPr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7716" indent="-27604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04179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45851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7523" indent="-220835" defTabSz="868007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29195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70867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12538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54209" indent="-220835" defTabSz="868007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8680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E064E7-1BA4-483F-971F-1B425E56FC09}" type="slidenum"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86800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28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1B98CC-3E39-40E4-ABCA-6C7E80EB778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261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2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2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1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033D7-9170-4A6F-B1D7-C227ECA0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C1628D-C5CE-4641-8248-08C94892B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2D1E91-904C-463F-B3E0-A010DEF1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463195-8C3F-400C-86C1-9780486E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13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0288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582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566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56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012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5760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0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68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062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648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733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3600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2743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282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38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982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12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05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8958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38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622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652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815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2594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8855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61989" y="1355751"/>
            <a:ext cx="8659812" cy="792162"/>
          </a:xfrm>
        </p:spPr>
        <p:txBody>
          <a:bodyPr/>
          <a:lstStyle>
            <a:lvl1pPr algn="ctr">
              <a:defRPr sz="3692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20988" y="3471393"/>
            <a:ext cx="4341812" cy="376385"/>
          </a:xfrm>
        </p:spPr>
        <p:txBody>
          <a:bodyPr/>
          <a:lstStyle>
            <a:lvl1pPr algn="ctr">
              <a:defRPr sz="1846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4155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9DA139A-0371-469E-8306-EF50D77FC142}"/>
              </a:ext>
            </a:extLst>
          </p:cNvPr>
          <p:cNvSpPr txBox="1">
            <a:spLocks/>
          </p:cNvSpPr>
          <p:nvPr userDrawn="1"/>
        </p:nvSpPr>
        <p:spPr>
          <a:xfrm>
            <a:off x="0" y="6524627"/>
            <a:ext cx="488950" cy="333375"/>
          </a:xfrm>
          <a:prstGeom prst="rect">
            <a:avLst/>
          </a:prstGeom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fld id="{2F429868-8538-4C70-8C30-A94517713F54}" type="slidenum">
              <a:rPr lang="en-US" altLang="ja-JP" sz="1108" smtClean="0">
                <a:solidFill>
                  <a:srgbClr val="898989"/>
                </a:solidFill>
              </a:rPr>
              <a:pPr algn="ctr" eaLnBrk="1" hangingPunct="1">
                <a:defRPr/>
              </a:pPr>
              <a:t>‹#›</a:t>
            </a:fld>
            <a:endParaRPr lang="en-US" altLang="ja-JP" sz="1108">
              <a:solidFill>
                <a:srgbClr val="898989"/>
              </a:solidFill>
            </a:endParaRPr>
          </a:p>
        </p:txBody>
      </p:sp>
      <p:pic>
        <p:nvPicPr>
          <p:cNvPr id="5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1" y="115890"/>
            <a:ext cx="140652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90" y="116634"/>
            <a:ext cx="9240837" cy="83661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+mn-ea"/>
                <a:ea typeface="+mn-ea"/>
              </a:defRPr>
            </a:lvl1pPr>
            <a:lvl2pPr>
              <a:defRPr b="0">
                <a:latin typeface="+mn-ea"/>
                <a:ea typeface="+mn-ea"/>
              </a:defRPr>
            </a:lvl2pPr>
            <a:lvl3pPr>
              <a:defRPr b="0">
                <a:latin typeface="+mn-ea"/>
                <a:ea typeface="+mn-ea"/>
              </a:defRPr>
            </a:lvl3pPr>
            <a:lvl4pPr>
              <a:defRPr b="0">
                <a:latin typeface="+mn-ea"/>
                <a:ea typeface="+mn-ea"/>
              </a:defRPr>
            </a:lvl4pPr>
            <a:lvl5pPr>
              <a:defRPr b="0"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56636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98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67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8633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43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714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920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501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9"/>
            <a:ext cx="5014913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0418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9"/>
            <a:ext cx="5014913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387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097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F41A-FB29-4C69-9997-C54AF80684B4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096A-0FBB-4BB9-AECF-CBB4A84D7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1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0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70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6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8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446F-A438-4FC8-978C-B332B7636786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4D57-B28F-4739-AD33-4E804CE9D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B161225-105B-44A1-8118-06AE72AD49E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0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62" r:id="rId1"/>
    <p:sldLayoutId id="2147486763" r:id="rId2"/>
    <p:sldLayoutId id="2147486764" r:id="rId3"/>
    <p:sldLayoutId id="2147486765" r:id="rId4"/>
    <p:sldLayoutId id="2147486766" r:id="rId5"/>
    <p:sldLayoutId id="2147486767" r:id="rId6"/>
    <p:sldLayoutId id="2147486768" r:id="rId7"/>
    <p:sldLayoutId id="2147486769" r:id="rId8"/>
    <p:sldLayoutId id="2147486770" r:id="rId9"/>
    <p:sldLayoutId id="2147486771" r:id="rId10"/>
    <p:sldLayoutId id="2147486772" r:id="rId11"/>
    <p:sldLayoutId id="21474867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88023CA-DD52-41A6-9DD4-14FD96ECFD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" y="1588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5669038C-19B1-494A-A140-B4B5F3244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1D71D0-A307-4699-8146-B817F1382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13316991-AEE3-41C2-BA1F-269521133C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68450" y="6324601"/>
            <a:ext cx="18161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ja-JP" sz="1800" b="0">
                <a:solidFill>
                  <a:schemeClr val="bg1"/>
                </a:solidFill>
              </a:rPr>
              <a:t>www.jci.cc</a:t>
            </a:r>
          </a:p>
        </p:txBody>
      </p:sp>
    </p:spTree>
    <p:extLst>
      <p:ext uri="{BB962C8B-B14F-4D97-AF65-F5344CB8AC3E}">
        <p14:creationId xmlns:p14="http://schemas.microsoft.com/office/powerpoint/2010/main" val="336392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75" r:id="rId1"/>
    <p:sldLayoutId id="2147486776" r:id="rId2"/>
    <p:sldLayoutId id="2147486777" r:id="rId3"/>
    <p:sldLayoutId id="2147486778" r:id="rId4"/>
    <p:sldLayoutId id="2147486779" r:id="rId5"/>
    <p:sldLayoutId id="2147486780" r:id="rId6"/>
    <p:sldLayoutId id="2147486781" r:id="rId7"/>
    <p:sldLayoutId id="2147486782" r:id="rId8"/>
    <p:sldLayoutId id="2147486783" r:id="rId9"/>
    <p:sldLayoutId id="2147486784" r:id="rId10"/>
    <p:sldLayoutId id="2147486785" r:id="rId11"/>
    <p:sldLayoutId id="21474867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0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471F41A-FB29-4C69-9997-C54AF80684B4}" type="datetimeFigureOut">
              <a:rPr kumimoji="1" lang="ja-JP" altLang="en-US" smtClean="0"/>
              <a:pPr/>
              <a:t>2020/4/21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D4D096A-0FBB-4BB9-AECF-CBB4A84D703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35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817" r:id="rId1"/>
    <p:sldLayoutId id="2147486818" r:id="rId2"/>
    <p:sldLayoutId id="2147486819" r:id="rId3"/>
    <p:sldLayoutId id="2147486820" r:id="rId4"/>
    <p:sldLayoutId id="2147486821" r:id="rId5"/>
    <p:sldLayoutId id="2147486822" r:id="rId6"/>
    <p:sldLayoutId id="2147486823" r:id="rId7"/>
    <p:sldLayoutId id="2147486824" r:id="rId8"/>
    <p:sldLayoutId id="2147486825" r:id="rId9"/>
    <p:sldLayoutId id="2147486826" r:id="rId10"/>
    <p:sldLayoutId id="2147486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44490" y="144463"/>
            <a:ext cx="9240837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4489" y="1189038"/>
            <a:ext cx="9217025" cy="142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BBB7E6E8-C1D3-4C6F-AAF0-8D140906DD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90"/>
            <a:ext cx="2311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23" b="0"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B9B8D4E5-7336-46B7-A28A-05780AA47A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97300" y="6630990"/>
            <a:ext cx="2311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23" b="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F6B077-EBE1-4F09-8469-F6A689E6D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1030" name="直線コネクタ 2"/>
          <p:cNvCxnSpPr>
            <a:cxnSpLocks noChangeShapeType="1"/>
          </p:cNvCxnSpPr>
          <p:nvPr/>
        </p:nvCxnSpPr>
        <p:spPr bwMode="auto">
          <a:xfrm>
            <a:off x="273051" y="836613"/>
            <a:ext cx="92884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31" name="正方形/長方形 1">
            <a:extLst>
              <a:ext uri="{FF2B5EF4-FFF2-40B4-BE49-F238E27FC236}">
                <a16:creationId xmlns:a16="http://schemas.microsoft.com/office/drawing/2014/main" id="{0824AAC2-BF54-4FE7-A14F-8BB9C4A47E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45347" y="6561140"/>
            <a:ext cx="3393878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108" b="0"/>
              <a:t>Copyright © 2017</a:t>
            </a:r>
            <a:r>
              <a:rPr lang="ja-JP" altLang="en-US" sz="1108" b="0"/>
              <a:t> </a:t>
            </a:r>
            <a:r>
              <a:rPr lang="en-US" altLang="ja-JP" sz="1108" b="0"/>
              <a:t>Imacocollabo.  All right reserved.</a:t>
            </a:r>
            <a:endParaRPr lang="ja-JP" altLang="en-US" sz="1108" b="0"/>
          </a:p>
        </p:txBody>
      </p:sp>
    </p:spTree>
    <p:extLst>
      <p:ext uri="{BB962C8B-B14F-4D97-AF65-F5344CB8AC3E}">
        <p14:creationId xmlns:p14="http://schemas.microsoft.com/office/powerpoint/2010/main" val="349408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856" r:id="rId1"/>
    <p:sldLayoutId id="2147486857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rgbClr val="FF0000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rgbClr val="FF0000"/>
          </a:solidFill>
          <a:latin typeface="HGP創英角ｺﾞｼｯｸUB" pitchFamily="50" charset="-128"/>
          <a:ea typeface="HGP創英角ｺﾞｼｯｸUB" pitchFamily="50" charset="-128"/>
          <a:cs typeface="HGP創英角ｺﾞｼｯｸUB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rgbClr val="FF0000"/>
          </a:solidFill>
          <a:latin typeface="HGP創英角ｺﾞｼｯｸUB" pitchFamily="50" charset="-128"/>
          <a:ea typeface="HGP創英角ｺﾞｼｯｸUB" pitchFamily="50" charset="-128"/>
          <a:cs typeface="HGP創英角ｺﾞｼｯｸUB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rgbClr val="FF0000"/>
          </a:solidFill>
          <a:latin typeface="HGP創英角ｺﾞｼｯｸUB" pitchFamily="50" charset="-128"/>
          <a:ea typeface="HGP創英角ｺﾞｼｯｸUB" pitchFamily="50" charset="-128"/>
          <a:cs typeface="HGP創英角ｺﾞｼｯｸUB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rgbClr val="FF0000"/>
          </a:solidFill>
          <a:latin typeface="HGP創英角ｺﾞｼｯｸUB" pitchFamily="50" charset="-128"/>
          <a:ea typeface="HGP創英角ｺﾞｼｯｸUB" pitchFamily="50" charset="-128"/>
          <a:cs typeface="HGP創英角ｺﾞｼｯｸUB" charset="0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defRPr kumimoji="1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1477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kumimoji="1" sz="1292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477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471F41A-FB29-4C69-9997-C54AF80684B4}" type="datetimeFigureOut">
              <a:rPr kumimoji="1" lang="ja-JP" altLang="en-US" smtClean="0"/>
              <a:pPr/>
              <a:t>2020/4/21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D4D096A-0FBB-4BB9-AECF-CBB4A84D703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6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859" r:id="rId1"/>
    <p:sldLayoutId id="2147486860" r:id="rId2"/>
    <p:sldLayoutId id="2147486861" r:id="rId3"/>
    <p:sldLayoutId id="2147486862" r:id="rId4"/>
    <p:sldLayoutId id="2147486863" r:id="rId5"/>
    <p:sldLayoutId id="2147486864" r:id="rId6"/>
    <p:sldLayoutId id="2147486865" r:id="rId7"/>
    <p:sldLayoutId id="2147486866" r:id="rId8"/>
    <p:sldLayoutId id="2147486867" r:id="rId9"/>
    <p:sldLayoutId id="2147486868" r:id="rId10"/>
    <p:sldLayoutId id="2147486869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B111CA33-62C9-4BC5-B3CC-CE9EA0C9CC9B}"/>
              </a:ext>
            </a:extLst>
          </p:cNvPr>
          <p:cNvSpPr txBox="1">
            <a:spLocks/>
          </p:cNvSpPr>
          <p:nvPr/>
        </p:nvSpPr>
        <p:spPr bwMode="auto">
          <a:xfrm>
            <a:off x="1397526" y="322912"/>
            <a:ext cx="7110948" cy="51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13" tIns="38957" rIns="77913" bIns="3895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accent4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defTabSz="779173"/>
            <a:r>
              <a:rPr lang="ja-JP" altLang="en-US" sz="3408" b="0" kern="0" dirty="0">
                <a:solidFill>
                  <a:srgbClr val="000000"/>
                </a:solidFill>
              </a:rPr>
              <a:t>事前準備＆設定お願いします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9CFEB0C6-E531-4F50-99E7-9D1BF832FB9A}"/>
              </a:ext>
            </a:extLst>
          </p:cNvPr>
          <p:cNvSpPr txBox="1">
            <a:spLocks/>
          </p:cNvSpPr>
          <p:nvPr/>
        </p:nvSpPr>
        <p:spPr bwMode="auto">
          <a:xfrm>
            <a:off x="612229" y="1253517"/>
            <a:ext cx="9453339" cy="311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13" tIns="38957" rIns="77913" bIns="38957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defRPr kumimoji="1" sz="2000" b="1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①メモ用紙、ペン　など準備　　　　　　　　　　　　　　　</a:t>
            </a:r>
            <a:r>
              <a:rPr lang="en-US" altLang="ja-JP" sz="1800" kern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 ※</a:t>
            </a:r>
            <a:r>
              <a:rPr lang="ja-JP" altLang="en-US" sz="1800" kern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本日は録音録画不可</a:t>
            </a:r>
            <a:endParaRPr lang="en-US" altLang="ja-JP" sz="1800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②カメラをＯＮ　（動画が難しい場合、スマホから「写真」を共有してください）</a:t>
            </a:r>
            <a:endParaRPr lang="en-US" altLang="ja-JP" sz="1800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③スピーカー＆マイクのテスト　　（マイクマークの　</a:t>
            </a:r>
            <a:r>
              <a:rPr lang="en-US" altLang="ja-JP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   </a:t>
            </a: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のボタンにあります）</a:t>
            </a:r>
            <a:endParaRPr lang="en-US" altLang="ja-JP" sz="1800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④ご自身の画面上で右クリックして「名前の変更」から「名前＠参加場所」に変更お願いします。</a:t>
            </a:r>
            <a:r>
              <a:rPr lang="ja-JP" altLang="en-US" sz="1800" kern="0" dirty="0">
                <a:solidFill>
                  <a:srgbClr val="000000"/>
                </a:solidFill>
              </a:rPr>
              <a:t>　　　</a:t>
            </a:r>
            <a:endParaRPr lang="en-US" altLang="ja-JP" sz="1800" kern="0" dirty="0">
              <a:solidFill>
                <a:srgbClr val="000000"/>
              </a:solidFill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</a:rPr>
              <a:t>　　例：（嶋田＠千葉県）　　　　　　　　　　　　　　</a:t>
            </a:r>
            <a:r>
              <a:rPr lang="en-US" altLang="ja-JP" sz="1800" u="sng" kern="0" dirty="0">
                <a:solidFill>
                  <a:srgbClr val="000000"/>
                </a:solidFill>
              </a:rPr>
              <a:t>※</a:t>
            </a:r>
            <a:r>
              <a:rPr lang="ja-JP" altLang="en-US" sz="1800" u="sng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聞くだけ参加は（耳だけ嶋田＠千葉県）</a:t>
            </a:r>
            <a:endParaRPr lang="en-US" altLang="ja-JP" sz="1800" u="sng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⑤Ｚｏｏｍグループチャットを開いておいてください　（詳細に隠れている場合もあります）</a:t>
            </a:r>
            <a:endParaRPr lang="en-US" altLang="ja-JP" sz="1800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292190" indent="-292190" algn="l" defTabSz="779173">
              <a:spcAft>
                <a:spcPts val="1023"/>
              </a:spcAft>
              <a:buClr>
                <a:srgbClr val="000099"/>
              </a:buClr>
            </a:pPr>
            <a:r>
              <a:rPr lang="ja-JP" altLang="en-US" sz="18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⑥反応を押して良いねマークや拍手マークを使ってみて下さい</a:t>
            </a:r>
            <a:endParaRPr lang="en-US" altLang="ja-JP" sz="1800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21B60CC-79F5-4860-BC06-8422A1CAE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4" y="6122432"/>
            <a:ext cx="8440615" cy="434137"/>
          </a:xfrm>
          <a:prstGeom prst="rect">
            <a:avLst/>
          </a:prstGeom>
        </p:spPr>
      </p:pic>
      <p:sp>
        <p:nvSpPr>
          <p:cNvPr id="11" name="矢印: 左 10">
            <a:extLst>
              <a:ext uri="{FF2B5EF4-FFF2-40B4-BE49-F238E27FC236}">
                <a16:creationId xmlns:a16="http://schemas.microsoft.com/office/drawing/2014/main" id="{212D68B1-9ABA-4D01-94FC-5948EFBDBEFD}"/>
              </a:ext>
            </a:extLst>
          </p:cNvPr>
          <p:cNvSpPr/>
          <p:nvPr/>
        </p:nvSpPr>
        <p:spPr bwMode="auto">
          <a:xfrm rot="17665819">
            <a:off x="1388256" y="5941408"/>
            <a:ext cx="380337" cy="207563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5" name="矢印: 左 14">
            <a:extLst>
              <a:ext uri="{FF2B5EF4-FFF2-40B4-BE49-F238E27FC236}">
                <a16:creationId xmlns:a16="http://schemas.microsoft.com/office/drawing/2014/main" id="{0D1DAC18-574E-427A-AEA6-DB3B51A831A8}"/>
              </a:ext>
            </a:extLst>
          </p:cNvPr>
          <p:cNvSpPr/>
          <p:nvPr/>
        </p:nvSpPr>
        <p:spPr bwMode="auto">
          <a:xfrm rot="17665819">
            <a:off x="4671009" y="5941409"/>
            <a:ext cx="380337" cy="207563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30E9AA-446F-4A26-8B83-004E2352EFBC}"/>
              </a:ext>
            </a:extLst>
          </p:cNvPr>
          <p:cNvSpPr txBox="1"/>
          <p:nvPr/>
        </p:nvSpPr>
        <p:spPr bwMode="auto">
          <a:xfrm>
            <a:off x="1544104" y="5564236"/>
            <a:ext cx="34628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③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A21DDE-E9EE-4C86-BB82-C88E30AE06B9}"/>
              </a:ext>
            </a:extLst>
          </p:cNvPr>
          <p:cNvSpPr txBox="1"/>
          <p:nvPr/>
        </p:nvSpPr>
        <p:spPr bwMode="auto">
          <a:xfrm>
            <a:off x="5955507" y="5583822"/>
            <a:ext cx="34628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⑥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8BD78DC-BD0A-4086-96A1-B137EDAA71A2}"/>
              </a:ext>
            </a:extLst>
          </p:cNvPr>
          <p:cNvSpPr txBox="1"/>
          <p:nvPr/>
        </p:nvSpPr>
        <p:spPr bwMode="auto">
          <a:xfrm>
            <a:off x="761012" y="5328502"/>
            <a:ext cx="1705178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上記の設定方法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E27ECB28-369D-4C4A-BB5E-614FBBD94CAF}"/>
              </a:ext>
            </a:extLst>
          </p:cNvPr>
          <p:cNvCxnSpPr>
            <a:cxnSpLocks/>
          </p:cNvCxnSpPr>
          <p:nvPr/>
        </p:nvCxnSpPr>
        <p:spPr bwMode="auto">
          <a:xfrm>
            <a:off x="818101" y="5293911"/>
            <a:ext cx="6295139" cy="0"/>
          </a:xfrm>
          <a:prstGeom prst="line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矢印: 左 21">
            <a:extLst>
              <a:ext uri="{FF2B5EF4-FFF2-40B4-BE49-F238E27FC236}">
                <a16:creationId xmlns:a16="http://schemas.microsoft.com/office/drawing/2014/main" id="{6C7E4D20-A219-4200-B820-FE956BF140B1}"/>
              </a:ext>
            </a:extLst>
          </p:cNvPr>
          <p:cNvSpPr/>
          <p:nvPr/>
        </p:nvSpPr>
        <p:spPr bwMode="auto">
          <a:xfrm rot="17665819">
            <a:off x="1887706" y="5959906"/>
            <a:ext cx="380337" cy="207563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352CE8-D7EE-4339-A0B9-1C1922C4FE43}"/>
              </a:ext>
            </a:extLst>
          </p:cNvPr>
          <p:cNvSpPr txBox="1"/>
          <p:nvPr/>
        </p:nvSpPr>
        <p:spPr bwMode="auto">
          <a:xfrm>
            <a:off x="2021951" y="5570809"/>
            <a:ext cx="34628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②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7324140-1F2E-46ED-A148-3A9DD45D9F49}"/>
              </a:ext>
            </a:extLst>
          </p:cNvPr>
          <p:cNvGrpSpPr/>
          <p:nvPr/>
        </p:nvGrpSpPr>
        <p:grpSpPr>
          <a:xfrm>
            <a:off x="5457056" y="2276872"/>
            <a:ext cx="184335" cy="164932"/>
            <a:chOff x="5103382" y="1902372"/>
            <a:chExt cx="199696" cy="178676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CBE0142D-3614-42AE-8C1D-0F5B72D9F513}"/>
                </a:ext>
              </a:extLst>
            </p:cNvPr>
            <p:cNvCxnSpPr/>
            <p:nvPr/>
          </p:nvCxnSpPr>
          <p:spPr bwMode="auto">
            <a:xfrm flipV="1">
              <a:off x="5103382" y="1902372"/>
              <a:ext cx="115613" cy="178676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15A17C8-565E-42E4-B1FE-D0B71AC720BE}"/>
                </a:ext>
              </a:extLst>
            </p:cNvPr>
            <p:cNvCxnSpPr/>
            <p:nvPr/>
          </p:nvCxnSpPr>
          <p:spPr bwMode="auto">
            <a:xfrm>
              <a:off x="5218995" y="1933903"/>
              <a:ext cx="84083" cy="147145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楕円 2">
            <a:extLst>
              <a:ext uri="{FF2B5EF4-FFF2-40B4-BE49-F238E27FC236}">
                <a16:creationId xmlns:a16="http://schemas.microsoft.com/office/drawing/2014/main" id="{DB784BFC-5209-4970-8069-23BF261E4F08}"/>
              </a:ext>
            </a:extLst>
          </p:cNvPr>
          <p:cNvSpPr/>
          <p:nvPr/>
        </p:nvSpPr>
        <p:spPr bwMode="auto">
          <a:xfrm>
            <a:off x="7730347" y="6053039"/>
            <a:ext cx="1581782" cy="5524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rot="0" spcFirstLastPara="0" vertOverflow="overflow" horzOverflow="overflow" vert="horz" wrap="none" lIns="83077" tIns="43200" rIns="83077" bIns="43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1" name="矢印: 左 20">
            <a:extLst>
              <a:ext uri="{FF2B5EF4-FFF2-40B4-BE49-F238E27FC236}">
                <a16:creationId xmlns:a16="http://schemas.microsoft.com/office/drawing/2014/main" id="{EA55D71A-23AE-47F6-9AE6-C4C97B47DD6B}"/>
              </a:ext>
            </a:extLst>
          </p:cNvPr>
          <p:cNvSpPr/>
          <p:nvPr/>
        </p:nvSpPr>
        <p:spPr bwMode="auto">
          <a:xfrm rot="16200000">
            <a:off x="8255620" y="5500201"/>
            <a:ext cx="490193" cy="517642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B5F34CF-A1DB-44B2-92F0-A1C2835EF841}"/>
              </a:ext>
            </a:extLst>
          </p:cNvPr>
          <p:cNvSpPr txBox="1"/>
          <p:nvPr/>
        </p:nvSpPr>
        <p:spPr bwMode="auto">
          <a:xfrm>
            <a:off x="7526857" y="5073673"/>
            <a:ext cx="198876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押さないでください</a:t>
            </a:r>
          </a:p>
        </p:txBody>
      </p:sp>
      <p:sp>
        <p:nvSpPr>
          <p:cNvPr id="25" name="矢印: 左 24">
            <a:extLst>
              <a:ext uri="{FF2B5EF4-FFF2-40B4-BE49-F238E27FC236}">
                <a16:creationId xmlns:a16="http://schemas.microsoft.com/office/drawing/2014/main" id="{381EA9E7-6387-4123-B813-3811A6222A95}"/>
              </a:ext>
            </a:extLst>
          </p:cNvPr>
          <p:cNvSpPr/>
          <p:nvPr/>
        </p:nvSpPr>
        <p:spPr bwMode="auto">
          <a:xfrm rot="13743956">
            <a:off x="6225661" y="5941818"/>
            <a:ext cx="380337" cy="207563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AA3D0C0-E8E8-470F-84A7-19374B867995}"/>
              </a:ext>
            </a:extLst>
          </p:cNvPr>
          <p:cNvSpPr txBox="1"/>
          <p:nvPr/>
        </p:nvSpPr>
        <p:spPr bwMode="auto">
          <a:xfrm>
            <a:off x="4846555" y="5582408"/>
            <a:ext cx="34628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62" b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23631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75E621B-CC9D-42AE-BE36-C74D7E366529}"/>
              </a:ext>
            </a:extLst>
          </p:cNvPr>
          <p:cNvSpPr txBox="1">
            <a:spLocks/>
          </p:cNvSpPr>
          <p:nvPr/>
        </p:nvSpPr>
        <p:spPr bwMode="auto">
          <a:xfrm>
            <a:off x="784225" y="476253"/>
            <a:ext cx="8345488" cy="55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accent4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  <a:cs typeface="HGP創英角ｺﾞｼｯｸUB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defTabSz="844083"/>
            <a:r>
              <a:rPr lang="ja-JP" altLang="en-US" sz="3692" b="0" kern="0" dirty="0">
                <a:solidFill>
                  <a:srgbClr val="000000"/>
                </a:solidFill>
              </a:rPr>
              <a:t>オンライン参加</a:t>
            </a:r>
            <a:r>
              <a:rPr lang="ja-JP" altLang="en-US" sz="2215" b="0" kern="0" dirty="0">
                <a:solidFill>
                  <a:srgbClr val="000000"/>
                </a:solidFill>
              </a:rPr>
              <a:t>（ブレークアウト）</a:t>
            </a:r>
            <a:r>
              <a:rPr lang="ja-JP" altLang="en-US" sz="3692" b="0" kern="0" dirty="0">
                <a:solidFill>
                  <a:srgbClr val="000000"/>
                </a:solidFill>
              </a:rPr>
              <a:t>のエチケット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FCAD5C6A-0544-4BFD-B323-A9BB6336ED1E}"/>
              </a:ext>
            </a:extLst>
          </p:cNvPr>
          <p:cNvSpPr txBox="1">
            <a:spLocks/>
          </p:cNvSpPr>
          <p:nvPr/>
        </p:nvSpPr>
        <p:spPr bwMode="auto">
          <a:xfrm>
            <a:off x="822768" y="1368465"/>
            <a:ext cx="8254042" cy="475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defRPr kumimoji="1" sz="2000" b="1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①今日は「ブレークアウトルーム」を使用します。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　（↑何人かに分かれて話すことが出来る機能）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②いきなり「入室」です。びっくりしないでくださいね。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③最初に話す人に困ったら「いちばん西（南）の人」から。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④一人ひとりの持ち時間のほかに、インターバルタイムを　　　　　　　少しとってあります。次に話す人は心の準備を。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⑤</a:t>
            </a:r>
            <a:r>
              <a:rPr lang="ja-JP" altLang="en-US" sz="2215" kern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それぞれが時間管理</a:t>
            </a: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をお願いします。</a:t>
            </a:r>
            <a:r>
              <a:rPr lang="ja-JP" altLang="en-US" sz="2215" kern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時間はゆるやかに厳守</a:t>
            </a: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で　（スマホの</a:t>
            </a:r>
            <a:r>
              <a:rPr lang="ja-JP" altLang="en-US" sz="2215" kern="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タイマー</a:t>
            </a: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などを用いて下さい）</a:t>
            </a:r>
            <a:endParaRPr lang="en-US" altLang="ja-JP" sz="2215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316531" indent="-316531" algn="l" defTabSz="844083">
              <a:spcAft>
                <a:spcPts val="1108"/>
              </a:spcAft>
              <a:buClr>
                <a:srgbClr val="000099"/>
              </a:buClr>
            </a:pP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⑥ブレークアウトタイム終了までは、余裕を持たせます。</a:t>
            </a:r>
            <a:br>
              <a:rPr lang="en-US" altLang="ja-JP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</a:br>
            <a:r>
              <a:rPr lang="ja-JP" altLang="en-US" sz="2215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ぜひ、雑談もお楽しみください。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67810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FA141-4840-4529-8AB2-72C55CEB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985" y="844458"/>
            <a:ext cx="7280031" cy="122359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ブレークアウトルームに分かれて</a:t>
            </a:r>
            <a:b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b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チェック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44B074-241D-4BB5-969A-9BEB71A9D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240" y="2631374"/>
            <a:ext cx="7045706" cy="2726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6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１人１分</a:t>
            </a:r>
            <a:endParaRPr lang="en-US" altLang="ja-JP" sz="36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6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・お名前</a:t>
            </a:r>
            <a:endParaRPr lang="en-US" altLang="ja-JP" sz="36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6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・今の気持ち、頭の中にあるもの</a:t>
            </a:r>
            <a:endParaRPr lang="en-US" altLang="ja-JP" sz="36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36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3692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692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それぞれ時間管理をお願いします</a:t>
            </a:r>
            <a:endParaRPr lang="en-US" altLang="ja-JP" sz="3692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144EFC3-8A84-4005-80DF-E772CDE2C666}"/>
              </a:ext>
            </a:extLst>
          </p:cNvPr>
          <p:cNvSpPr txBox="1">
            <a:spLocks/>
          </p:cNvSpPr>
          <p:nvPr/>
        </p:nvSpPr>
        <p:spPr>
          <a:xfrm>
            <a:off x="3955967" y="5165930"/>
            <a:ext cx="4863078" cy="789443"/>
          </a:xfrm>
          <a:prstGeom prst="rect">
            <a:avLst/>
          </a:prstGeom>
        </p:spPr>
        <p:txBody>
          <a:bodyPr vert="horz" lIns="84406" tIns="42203" rIns="84406" bIns="4220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Bef>
                <a:spcPts val="923"/>
              </a:spcBef>
              <a:spcAft>
                <a:spcPts val="0"/>
              </a:spcAft>
              <a:buNone/>
              <a:defRPr/>
            </a:pPr>
            <a:endParaRPr lang="en-US" altLang="ja-JP" sz="1662" b="0" dirty="0">
              <a:solidFill>
                <a:srgbClr val="FF0000"/>
              </a:solidFill>
            </a:endParaRPr>
          </a:p>
        </p:txBody>
      </p:sp>
      <p:pic>
        <p:nvPicPr>
          <p:cNvPr id="5" name="図 4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984F70EB-4D1C-4399-BCD1-7722CDD37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367" y="1466060"/>
            <a:ext cx="4038808" cy="1847945"/>
          </a:xfrm>
          <a:prstGeom prst="rect">
            <a:avLst/>
          </a:prstGeom>
        </p:spPr>
      </p:pic>
      <p:sp>
        <p:nvSpPr>
          <p:cNvPr id="6" name="矢印: 左 5">
            <a:extLst>
              <a:ext uri="{FF2B5EF4-FFF2-40B4-BE49-F238E27FC236}">
                <a16:creationId xmlns:a16="http://schemas.microsoft.com/office/drawing/2014/main" id="{0485A60E-7795-4BEA-B907-25C265D558F6}"/>
              </a:ext>
            </a:extLst>
          </p:cNvPr>
          <p:cNvSpPr/>
          <p:nvPr/>
        </p:nvSpPr>
        <p:spPr>
          <a:xfrm rot="2211107">
            <a:off x="7707442" y="3332595"/>
            <a:ext cx="758559" cy="452249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ja-JP" altLang="en-US" sz="1108" b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9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1208584" y="1628800"/>
            <a:ext cx="7721103" cy="166210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ja-JP" altLang="en-US" sz="4000" b="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</a:t>
            </a:r>
            <a:endParaRPr lang="en-US" altLang="ja-JP" sz="4000" b="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○○○○○○○○○○○○○？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DB0118-E719-4DB6-B4CA-654403E27D79}"/>
              </a:ext>
            </a:extLst>
          </p:cNvPr>
          <p:cNvSpPr/>
          <p:nvPr/>
        </p:nvSpPr>
        <p:spPr>
          <a:xfrm>
            <a:off x="2576736" y="476672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ブレークアウトルーム</a:t>
            </a:r>
            <a:endParaRPr lang="ja-JP" altLang="en-US" sz="40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97FE19C-372E-4399-8D10-2CF7CB00357D}"/>
              </a:ext>
            </a:extLst>
          </p:cNvPr>
          <p:cNvSpPr txBox="1">
            <a:spLocks/>
          </p:cNvSpPr>
          <p:nvPr/>
        </p:nvSpPr>
        <p:spPr>
          <a:xfrm>
            <a:off x="762804" y="4293095"/>
            <a:ext cx="8612660" cy="10402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ja-JP" altLang="en-US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ブレークアウトルーム中に質問がある時は画面下にある</a:t>
            </a:r>
            <a:endParaRPr lang="en-US" altLang="ja-JP" b="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「ヘルプを求める」から「ホスト招待」を押してください</a:t>
            </a:r>
            <a:endParaRPr lang="en-US" altLang="ja-JP" b="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図 4" descr="パソコンの画面&#10;&#10;自動的に生成された説明">
            <a:extLst>
              <a:ext uri="{FF2B5EF4-FFF2-40B4-BE49-F238E27FC236}">
                <a16:creationId xmlns:a16="http://schemas.microsoft.com/office/drawing/2014/main" id="{83439C08-F542-403F-ABFE-53D4D467D6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16" t="91483" r="12927" b="-1046"/>
          <a:stretch/>
        </p:blipFill>
        <p:spPr>
          <a:xfrm>
            <a:off x="622156" y="5924539"/>
            <a:ext cx="8661687" cy="903448"/>
          </a:xfrm>
          <a:prstGeom prst="rect">
            <a:avLst/>
          </a:prstGeom>
        </p:spPr>
      </p:pic>
      <p:sp>
        <p:nvSpPr>
          <p:cNvPr id="6" name="矢印: 左 5">
            <a:extLst>
              <a:ext uri="{FF2B5EF4-FFF2-40B4-BE49-F238E27FC236}">
                <a16:creationId xmlns:a16="http://schemas.microsoft.com/office/drawing/2014/main" id="{CBD55745-6E1B-4485-AEB0-BB95C87793DC}"/>
              </a:ext>
            </a:extLst>
          </p:cNvPr>
          <p:cNvSpPr/>
          <p:nvPr/>
        </p:nvSpPr>
        <p:spPr bwMode="auto">
          <a:xfrm rot="19365094">
            <a:off x="5438430" y="5565654"/>
            <a:ext cx="894571" cy="477868"/>
          </a:xfrm>
          <a:prstGeom prst="leftArrow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3077" tIns="43200" rIns="83077" bIns="43200" rtlCol="0" anchor="t"/>
          <a:lstStyle/>
          <a:p>
            <a:pPr algn="ctr" defTabSz="422041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62" b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3227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2_Custom Design 3">
      <a:dk1>
        <a:srgbClr val="000000"/>
      </a:dk1>
      <a:lt1>
        <a:srgbClr val="FFFFFF"/>
      </a:lt1>
      <a:dk2>
        <a:srgbClr val="0097D7"/>
      </a:dk2>
      <a:lt2>
        <a:srgbClr val="3A67B1"/>
      </a:lt2>
      <a:accent1>
        <a:srgbClr val="9E1B34"/>
      </a:accent1>
      <a:accent2>
        <a:srgbClr val="F37121"/>
      </a:accent2>
      <a:accent3>
        <a:srgbClr val="FFFFFF"/>
      </a:accent3>
      <a:accent4>
        <a:srgbClr val="000000"/>
      </a:accent4>
      <a:accent5>
        <a:srgbClr val="CCABAE"/>
      </a:accent5>
      <a:accent6>
        <a:srgbClr val="DC661D"/>
      </a:accent6>
      <a:hlink>
        <a:srgbClr val="916CAF"/>
      </a:hlink>
      <a:folHlink>
        <a:srgbClr val="7DC242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0097D7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AAC9E8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9E1B34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CCABAE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地球と軌道のデザイン テンプレート">
  <a:themeElements>
    <a:clrScheme name="ユーザー定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0C3CA6"/>
      </a:accent2>
      <a:accent3>
        <a:srgbClr val="FFFFFF"/>
      </a:accent3>
      <a:accent4>
        <a:srgbClr val="000000"/>
      </a:accent4>
      <a:accent5>
        <a:srgbClr val="AAAACA"/>
      </a:accent5>
      <a:accent6>
        <a:srgbClr val="0A3596"/>
      </a:accent6>
      <a:hlink>
        <a:srgbClr val="000000"/>
      </a:hlink>
      <a:folHlink>
        <a:srgbClr val="000000"/>
      </a:folHlink>
    </a:clrScheme>
    <a:fontScheme name="地球と軌道のデザイン テンプレート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tx1"/>
          </a:solidFill>
          <a:round/>
          <a:headEnd/>
          <a:tailEnd/>
        </a:ln>
      </a:spPr>
      <a:bodyPr wrap="none" lIns="90000" tIns="46800" rIns="90000" bIns="46800" anchor="t"/>
      <a:lstStyle>
        <a:defPPr>
          <a:defRPr sz="18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spcBef>
            <a:spcPct val="0"/>
          </a:spcBef>
          <a:buClrTx/>
          <a:buSzTx/>
          <a:buFontTx/>
          <a:buNone/>
          <a:defRPr kumimoji="1" sz="1400" b="0" smtClean="0">
            <a:latin typeface="+mn-ea"/>
            <a:ea typeface="+mn-ea"/>
          </a:defRPr>
        </a:defPPr>
      </a:lstStyle>
    </a:txDef>
  </a:objectDefaults>
  <a:extraClrSchemeLst>
    <a:extraClrScheme>
      <a:clrScheme name="地球と軌道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0C3CA6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A359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地球と軌道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0066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E74848"/>
        </a:accent6>
        <a:hlink>
          <a:srgbClr val="FF99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地球と軌道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118579</TotalTime>
  <Words>343</Words>
  <Application>Microsoft Office PowerPoint</Application>
  <PresentationFormat>A4 210 x 297 mm</PresentationFormat>
  <Paragraphs>42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HGP創英角ｺﾞｼｯｸUB</vt:lpstr>
      <vt:lpstr>ＭＳ Ｐゴシック</vt:lpstr>
      <vt:lpstr>メイリオ</vt:lpstr>
      <vt:lpstr>Arial</vt:lpstr>
      <vt:lpstr>Calibri</vt:lpstr>
      <vt:lpstr>Calibri Light</vt:lpstr>
      <vt:lpstr>Wingdings</vt:lpstr>
      <vt:lpstr>Office ​​テーマ</vt:lpstr>
      <vt:lpstr>2_Custom Design</vt:lpstr>
      <vt:lpstr>Office テーマ</vt:lpstr>
      <vt:lpstr>1_地球と軌道のデザイン テンプレート</vt:lpstr>
      <vt:lpstr>2_Office テーマ</vt:lpstr>
      <vt:lpstr>PowerPoint プレゼンテーション</vt:lpstr>
      <vt:lpstr>PowerPoint プレゼンテーション</vt:lpstr>
      <vt:lpstr>ブレークアウトルームに分かれて  チェックイン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嶋田亮</dc:creator>
  <cp:lastModifiedBy>亮 嶋田</cp:lastModifiedBy>
  <cp:revision>5391</cp:revision>
  <cp:lastPrinted>2020-03-31T10:49:06Z</cp:lastPrinted>
  <dcterms:created xsi:type="dcterms:W3CDTF">2005-05-21T02:47:13Z</dcterms:created>
  <dcterms:modified xsi:type="dcterms:W3CDTF">2020-04-21T06:47:23Z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TC011182191041</vt:lpwstr>
  </property>
</Properties>
</file>